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0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766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67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585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922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910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93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502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756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021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236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1F8A5-5754-4428-8DB8-CC7278E554C5}" type="datetimeFigureOut">
              <a:rPr lang="es-CO" smtClean="0"/>
              <a:t>10/06/2022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134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microsoft.com/office/2007/relationships/hdphoto" Target="../media/hdphoto4.wdp"/><Relationship Id="rId21" Type="http://schemas.openxmlformats.org/officeDocument/2006/relationships/image" Target="../media/image29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microsoft.com/office/2007/relationships/hdphoto" Target="../media/hdphoto7.wdp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microsoft.com/office/2007/relationships/hdphoto" Target="../media/hdphoto8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CEC30BA-3DB5-3333-BD9F-1E586A60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000" cy="34275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731EA1D-1854-8FFB-FC68-B2B0D993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529"/>
            <a:ext cx="7200000" cy="340303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3817A45-E54F-342C-A348-0955F1613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30568"/>
            <a:ext cx="7200000" cy="339756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59D44AA-DFAD-0EA8-541C-40E5D7C76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00" y="15636403"/>
            <a:ext cx="5400000" cy="426976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36215DE-0C21-94A8-2CB7-AE89F5752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803" y="15571339"/>
            <a:ext cx="5400000" cy="43348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2FF8F98-DAC2-5F32-96D6-4498F1C8A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000" y="11226156"/>
            <a:ext cx="5400000" cy="437528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BDFC6B5-A371-C2D9-440C-E863E82B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04" y="10799762"/>
            <a:ext cx="5400000" cy="483664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CF97EFF-996C-37A7-320E-54007471C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2" y="12173770"/>
            <a:ext cx="1219370" cy="6106377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FF16CE8-F4E9-F960-9079-64B2F2032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489" y="6890598"/>
            <a:ext cx="741563" cy="339756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09EDC65-359D-8CC9-E652-3A52572D6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862" y="3432999"/>
            <a:ext cx="687064" cy="339756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495A797E-AD83-1E7E-8BC0-C8B7970BA9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5862" y="17607"/>
            <a:ext cx="891465" cy="342752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AF8CF60-F50D-8DDC-10E8-585D3CF7B3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3569548"/>
            <a:ext cx="6480000" cy="326102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22CF125B-D7CE-BC46-23AC-D22F408497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7079392"/>
            <a:ext cx="6480000" cy="325253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807B218-BA33-67D4-17BA-054D81756D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151909"/>
            <a:ext cx="6480000" cy="32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>
            <a:extLst>
              <a:ext uri="{FF2B5EF4-FFF2-40B4-BE49-F238E27FC236}">
                <a16:creationId xmlns:a16="http://schemas.microsoft.com/office/drawing/2014/main" id="{13FF4B6B-29AD-7E2E-B653-0A17ADCE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497" y="4193430"/>
            <a:ext cx="4845600" cy="244304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8AFB7D76-CBB9-E8EE-EB9B-9460967E1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8990538"/>
            <a:ext cx="4845600" cy="2436285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D65A513E-FD6B-0EC7-64AC-0F858DDCF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3830154"/>
            <a:ext cx="4845600" cy="2463255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6876E41-EA6C-F5A6-71FF-FBA32F88A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894" y="1477436"/>
            <a:ext cx="5400000" cy="243729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B32A1351-00F5-E3C4-3CBB-DBCE0A9FC3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032" y="1286076"/>
            <a:ext cx="5400000" cy="246117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C524FF17-C685-0149-9A13-93DE3CF639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780" y="6386811"/>
            <a:ext cx="5400000" cy="2451556"/>
          </a:xfrm>
          <a:prstGeom prst="rect">
            <a:avLst/>
          </a:prstGeom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BD969431-1C8F-C5DD-8735-BA38C8A8F7A2}"/>
              </a:ext>
            </a:extLst>
          </p:cNvPr>
          <p:cNvGrpSpPr/>
          <p:nvPr/>
        </p:nvGrpSpPr>
        <p:grpSpPr>
          <a:xfrm>
            <a:off x="2178794" y="13588474"/>
            <a:ext cx="6838354" cy="5254398"/>
            <a:chOff x="-7327574" y="13588474"/>
            <a:chExt cx="6838354" cy="5254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7454780-7DD7-9554-E439-3E319344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794020" y="16295708"/>
              <a:ext cx="3304800" cy="2547164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9DABB21-3099-AA3D-DE23-6B8E39D2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7327574" y="16316475"/>
              <a:ext cx="3304800" cy="2526397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0389DD0-C97E-4477-3881-EB5420A2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3804810" y="13601558"/>
              <a:ext cx="3304800" cy="2507679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5BEB5E52-4760-4FD6-4971-B6BC4D24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7327574" y="13588474"/>
              <a:ext cx="3304800" cy="2513703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5DD16E9-AC33-AE44-F91E-06345A74530E}"/>
              </a:ext>
            </a:extLst>
          </p:cNvPr>
          <p:cNvSpPr txBox="1"/>
          <p:nvPr/>
        </p:nvSpPr>
        <p:spPr>
          <a:xfrm>
            <a:off x="196043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78BA8-1BB2-8C00-CA00-CF0CB96E6F24}"/>
              </a:ext>
            </a:extLst>
          </p:cNvPr>
          <p:cNvSpPr txBox="1"/>
          <p:nvPr/>
        </p:nvSpPr>
        <p:spPr>
          <a:xfrm>
            <a:off x="1960430" y="3977341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6F288-8A3F-C425-D810-D35E7090BAD9}"/>
              </a:ext>
            </a:extLst>
          </p:cNvPr>
          <p:cNvSpPr txBox="1"/>
          <p:nvPr/>
        </p:nvSpPr>
        <p:spPr>
          <a:xfrm>
            <a:off x="2040994" y="6525099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BFC271-64DF-42D1-5B9D-C5E1F11F8E3E}"/>
              </a:ext>
            </a:extLst>
          </p:cNvPr>
          <p:cNvSpPr txBox="1"/>
          <p:nvPr/>
        </p:nvSpPr>
        <p:spPr>
          <a:xfrm>
            <a:off x="2040994" y="9084568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4161B5-95E5-C774-F6EF-DEB6A3CA3750}"/>
              </a:ext>
            </a:extLst>
          </p:cNvPr>
          <p:cNvSpPr txBox="1"/>
          <p:nvPr/>
        </p:nvSpPr>
        <p:spPr>
          <a:xfrm>
            <a:off x="794538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B6915F-77DC-5F37-D2A1-A1377D80EBB6}"/>
              </a:ext>
            </a:extLst>
          </p:cNvPr>
          <p:cNvSpPr txBox="1"/>
          <p:nvPr/>
        </p:nvSpPr>
        <p:spPr>
          <a:xfrm>
            <a:off x="7945380" y="427967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0806D5-6B4A-EE17-D8A4-0B954FE828DB}"/>
              </a:ext>
            </a:extLst>
          </p:cNvPr>
          <p:cNvSpPr txBox="1"/>
          <p:nvPr/>
        </p:nvSpPr>
        <p:spPr>
          <a:xfrm>
            <a:off x="2267494" y="13588474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D430D1-36B4-BD0D-14A4-8B9A8CCA7060}"/>
              </a:ext>
            </a:extLst>
          </p:cNvPr>
          <p:cNvSpPr txBox="1"/>
          <p:nvPr/>
        </p:nvSpPr>
        <p:spPr>
          <a:xfrm>
            <a:off x="5877635" y="13593932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976681-0AF7-48A6-72EB-E17315D97A28}"/>
              </a:ext>
            </a:extLst>
          </p:cNvPr>
          <p:cNvSpPr txBox="1"/>
          <p:nvPr/>
        </p:nvSpPr>
        <p:spPr>
          <a:xfrm>
            <a:off x="2267494" y="16570585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(c)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BD34E5-0C9A-284A-6AF6-4ACF87DD3F00}"/>
              </a:ext>
            </a:extLst>
          </p:cNvPr>
          <p:cNvSpPr txBox="1"/>
          <p:nvPr/>
        </p:nvSpPr>
        <p:spPr>
          <a:xfrm>
            <a:off x="5877635" y="16576043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(d)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90902ED-A52C-C514-69F2-C8A3EDDDB8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3326" y="409195"/>
            <a:ext cx="11993649" cy="611590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E64DE2-E167-71B2-083E-D65B22FBAD35}"/>
              </a:ext>
            </a:extLst>
          </p:cNvPr>
          <p:cNvSpPr txBox="1"/>
          <p:nvPr/>
        </p:nvSpPr>
        <p:spPr>
          <a:xfrm>
            <a:off x="-4800600" y="11979591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13.6</a:t>
            </a:r>
          </a:p>
          <a:p>
            <a:r>
              <a:rPr lang="es-CO" dirty="0"/>
              <a:t>12.5</a:t>
            </a:r>
          </a:p>
          <a:p>
            <a:r>
              <a:rPr lang="es-CO" dirty="0"/>
              <a:t>11.6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2528DDDB-336B-04AE-06FC-FFDB2E99E2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1525" y="14707347"/>
            <a:ext cx="508905" cy="280378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2D563C7E-6F6E-99CA-B1D4-1D769DFF2C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069594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E3E8AB4-90B8-8B6E-BF73-D8A0CAE578B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3555" y="4223777"/>
            <a:ext cx="515938" cy="156419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399B4831-12DA-CE76-CCC0-6E4FC08E88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955" y="9261248"/>
            <a:ext cx="607139" cy="1599894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F933E68B-CF65-218F-F7C2-A9422400F2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0671" y="4525275"/>
            <a:ext cx="586573" cy="15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97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33</Words>
  <Application>Microsoft Office PowerPoint</Application>
  <PresentationFormat>Personalizado</PresentationFormat>
  <Paragraphs>13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LM Roman 10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Helbert Santamaría</dc:creator>
  <cp:lastModifiedBy>Helbert Santamaría</cp:lastModifiedBy>
  <cp:revision>4</cp:revision>
  <dcterms:created xsi:type="dcterms:W3CDTF">2022-06-01T16:13:02Z</dcterms:created>
  <dcterms:modified xsi:type="dcterms:W3CDTF">2022-06-11T04:09:02Z</dcterms:modified>
</cp:coreProperties>
</file>